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2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B813F-4752-4DFC-A7A5-0BC93E50197C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0C0D3-8BE4-4D8C-B02B-A740A74E8B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63191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B813F-4752-4DFC-A7A5-0BC93E50197C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0C0D3-8BE4-4D8C-B02B-A740A74E8B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2655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B813F-4752-4DFC-A7A5-0BC93E50197C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0C0D3-8BE4-4D8C-B02B-A740A74E8B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21125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B813F-4752-4DFC-A7A5-0BC93E50197C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0C0D3-8BE4-4D8C-B02B-A740A74E8B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0534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B813F-4752-4DFC-A7A5-0BC93E50197C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0C0D3-8BE4-4D8C-B02B-A740A74E8B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3744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B813F-4752-4DFC-A7A5-0BC93E50197C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0C0D3-8BE4-4D8C-B02B-A740A74E8B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3507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B813F-4752-4DFC-A7A5-0BC93E50197C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0C0D3-8BE4-4D8C-B02B-A740A74E8B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585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B813F-4752-4DFC-A7A5-0BC93E50197C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0C0D3-8BE4-4D8C-B02B-A740A74E8B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5384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B813F-4752-4DFC-A7A5-0BC93E50197C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0C0D3-8BE4-4D8C-B02B-A740A74E8B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2177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B813F-4752-4DFC-A7A5-0BC93E50197C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0C0D3-8BE4-4D8C-B02B-A740A74E8B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96089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B813F-4752-4DFC-A7A5-0BC93E50197C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0C0D3-8BE4-4D8C-B02B-A740A74E8B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9495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6B813F-4752-4DFC-A7A5-0BC93E50197C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C0C0D3-8BE4-4D8C-B02B-A740A74E8B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1322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4966343" y="3582046"/>
            <a:ext cx="37274904" cy="354987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img_35148087_1646_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4893"/>
            <a:ext cx="12192000" cy="6460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6779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Рисунок 2" descr="C:\Users\я\Desktop\акт мкт\4db68be56597a943a9001c5bf5d1973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5008" y="365125"/>
            <a:ext cx="9169758" cy="6306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3980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5" name="Рисунок 5" descr="C:\Users\я\Desktop\акт мкт\3088728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2130" y="244699"/>
            <a:ext cx="8435661" cy="6259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121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Рисунок 1" descr="C:\Users\я\Desktop\акт мкт\0006-003-Vodnye-resursy-Rossi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187" y="93712"/>
            <a:ext cx="9739770" cy="6505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6590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053" descr="C:\Documents and Settings\Администратор\Мои документы\Мои рисунки\загрязнение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364" y="3438659"/>
            <a:ext cx="3352800" cy="3316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C:\Users\Аня\Documents\Schule\Geografie\проблемы мирового океана\картинки\alaskadump-450076-001-sw.jpg"/>
          <p:cNvPicPr>
            <a:picLocks noChangeAspect="1" noChangeArrowheads="1"/>
          </p:cNvPicPr>
          <p:nvPr/>
        </p:nvPicPr>
        <p:blipFill>
          <a:blip r:embed="rId3"/>
          <a:srcRect t="33333" b="7843"/>
          <a:stretch>
            <a:fillRect/>
          </a:stretch>
        </p:blipFill>
        <p:spPr bwMode="auto">
          <a:xfrm>
            <a:off x="8190963" y="184467"/>
            <a:ext cx="4095100" cy="24267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9" descr="D:\Сашулько  aka  Frensis ^__^\2010060907142232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11298" y="3631842"/>
            <a:ext cx="4156380" cy="33163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2" descr="C:\Users\Аня\Documents\школа\География\проблемы мирового океана\картинки\foto_9698.jpg"/>
          <p:cNvPicPr>
            <a:picLocks noGrp="1" noChangeAspect="1" noChangeArrowheads="1"/>
          </p:cNvPicPr>
          <p:nvPr>
            <p:ph idx="1"/>
          </p:nvPr>
        </p:nvPicPr>
        <p:blipFill>
          <a:blip r:embed="rId5"/>
          <a:srcRect t="13328" b="23361"/>
          <a:stretch>
            <a:fillRect/>
          </a:stretch>
        </p:blipFill>
        <p:spPr bwMode="auto">
          <a:xfrm>
            <a:off x="289020" y="0"/>
            <a:ext cx="3657600" cy="27151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2" descr="H:\Rio_tinto_river_CarolStoker_NASA_Ames_Research_Center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190963" y="3378224"/>
            <a:ext cx="3629729" cy="34371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4" descr="C:\Users\Аня\Desktop\школа\География\проблемы мирового океана\turtle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174868" y="86748"/>
            <a:ext cx="3629729" cy="29526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1371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63" y="369856"/>
            <a:ext cx="11533910" cy="6280326"/>
          </a:xfrm>
        </p:spPr>
      </p:pic>
      <p:pic>
        <p:nvPicPr>
          <p:cNvPr id="5123" name="Объект 3"/>
          <p:cNvPicPr>
            <a:picLocks noGrp="1"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7" t="48578" r="20033" b="26477"/>
          <a:stretch>
            <a:fillRect/>
          </a:stretch>
        </p:blipFill>
        <p:spPr bwMode="auto">
          <a:xfrm>
            <a:off x="7953375" y="1690688"/>
            <a:ext cx="4238625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9461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0</Words>
  <Application>Microsoft Office PowerPoint</Application>
  <PresentationFormat>Широкоэкранный</PresentationFormat>
  <Paragraphs>0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марина</dc:creator>
  <cp:lastModifiedBy>марина</cp:lastModifiedBy>
  <cp:revision>3</cp:revision>
  <dcterms:created xsi:type="dcterms:W3CDTF">2016-02-15T16:32:41Z</dcterms:created>
  <dcterms:modified xsi:type="dcterms:W3CDTF">2016-02-15T19:09:27Z</dcterms:modified>
</cp:coreProperties>
</file>